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6539-410A-47C4-A324-2DE8B78B62DE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90D21-9781-40DE-BBDB-C29D9E651C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2925" y="3244334"/>
            <a:ext cx="2838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melia_DG" pitchFamily="2" charset="0"/>
              </a:rPr>
              <a:t> Педагогический всеобуч:</a:t>
            </a:r>
            <a:endParaRPr lang="ru-RU" dirty="0"/>
          </a:p>
        </p:txBody>
      </p:sp>
      <p:pic>
        <p:nvPicPr>
          <p:cNvPr id="4098" name="Picture 2" descr="C:\Users\Клименко\Desktop\gk5uCVx1IHk.jpg"/>
          <p:cNvPicPr>
            <a:picLocks noChangeAspect="1" noChangeArrowheads="1"/>
          </p:cNvPicPr>
          <p:nvPr/>
        </p:nvPicPr>
        <p:blipFill>
          <a:blip r:embed="rId2" cstate="print"/>
          <a:srcRect b="15194"/>
          <a:stretch>
            <a:fillRect/>
          </a:stretch>
        </p:blipFill>
        <p:spPr bwMode="auto">
          <a:xfrm>
            <a:off x="467544" y="188640"/>
            <a:ext cx="8352928" cy="61206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52925" y="1052736"/>
            <a:ext cx="48754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melia_DG" pitchFamily="2" charset="0"/>
              </a:rPr>
              <a:t> </a:t>
            </a:r>
            <a:r>
              <a:rPr lang="ru-RU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melia_DG" pitchFamily="2" charset="0"/>
              </a:rPr>
              <a:t>Педагогический всеобуч: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859340"/>
            <a:ext cx="61206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Развитие у детей самостоятельности и ее актуальность для дальнейшего обучения.</a:t>
            </a:r>
          </a:p>
          <a:p>
            <a:pPr marL="457200" indent="-457200">
              <a:buAutoNum type="arabicPeriod"/>
            </a:pPr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200" b="1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Развитие внимания и памяти у детей (рекомендации для родителей).</a:t>
            </a:r>
          </a:p>
          <a:p>
            <a:pPr marL="457200" indent="-457200"/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200" b="1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Возрастные кризисы от кризиса новорожденности до кризиса 7 лет: новообразования, ведущий тип деятельности и условия, способствующие позитивному разрешению кризисов.</a:t>
            </a:r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Клименко</dc:creator>
  <cp:lastModifiedBy>Клименко</cp:lastModifiedBy>
  <cp:revision>6</cp:revision>
  <dcterms:created xsi:type="dcterms:W3CDTF">2022-02-25T08:56:59Z</dcterms:created>
  <dcterms:modified xsi:type="dcterms:W3CDTF">2022-02-25T09:51:20Z</dcterms:modified>
</cp:coreProperties>
</file>